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1.xml"/><Relationship Id="rId19" Type="http://schemas.openxmlformats.org/officeDocument/2006/relationships/font" Target="fonts/PlayfairDisplay-italic.fntdata"/><Relationship Id="rId1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4db7aefbd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4db7aefbd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4db7aefbd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4db7aefbd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make the Finch make a shape by using the wheels function?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4db7aefb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4db7aefb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4db7aefb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4db7aefb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4db7aefbd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4db7aefbd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 will be using statements, expressions &amp; variables to control the robot and make it do whatever you want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 will use the Python programming language to make our Finches and tell them what to do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There are a ton of super cool functions we can use to make the Finch move, light up, and even sing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4db7aefbd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4db7aefbd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4db7aefbd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4db7aefbd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4db7aefbd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4db7aefbd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4db7aefbd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4db7aefbd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4db7aefbd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4db7aefbd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Finch Robots I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JMU DIGITAL 2018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Make them dance &amp; sing!</a:t>
            </a:r>
            <a:endParaRPr sz="4800"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Use the buzzer function and all of the skills you’ve learned so far to have a Finch dance party!</a:t>
            </a:r>
            <a:endParaRPr sz="3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hermione.buzzer(frequency, length)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else can you do with the Finches?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Finch Robot?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571" y="329725"/>
            <a:ext cx="515085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Parts of a Finch Robot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7275" y="1017725"/>
            <a:ext cx="5389426" cy="401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Programming with Python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160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Statements, expressions &amp; variables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“Making” a Finch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Using functions to play with the Finch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get our Finches Running!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Make your Finch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/>
              <a:t>Give your Finch a name - be as creative and fun as you want!</a:t>
            </a:r>
            <a:endParaRPr sz="36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/>
              <a:t>Ex. </a:t>
            </a:r>
            <a:r>
              <a:rPr lang="en" sz="3600"/>
              <a:t>h</a:t>
            </a:r>
            <a:r>
              <a:rPr lang="en" sz="3600"/>
              <a:t>ermione = finch.Finch()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Turn your lights on</a:t>
            </a:r>
            <a:endParaRPr sz="4800"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Light up the beak of you Finch using the led function, it’ll look something like this: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hermione.led(#, #, #)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 numbers correspond to the amount of red, green, and blue LEDs lighting up the beak of the Finch. You can play around and make whatever color you want!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Make some fireworks!</a:t>
            </a:r>
            <a:endParaRPr sz="4800"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/>
              <a:t>… or a rainbow! Use time’s sleep function to make you Finch’s beak a variety of colors</a:t>
            </a:r>
            <a:endParaRPr sz="36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/>
              <a:t>time.sleep(# of seconds)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Let the Finches Fly! (well, sorta)</a:t>
            </a:r>
            <a:endParaRPr sz="4800"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Use the wheels function to see your Finches take flight! </a:t>
            </a:r>
            <a:endParaRPr sz="3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hermione.wheels(left, right)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