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19" Type="http://schemas.openxmlformats.org/officeDocument/2006/relationships/font" Target="fonts/PlayfairDisplay-boldItalic.fntdata"/><Relationship Id="rId1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f47ada2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f47ada2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3f47ada2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3f47ada2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3f47ada2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3f47ada2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3f47ada2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3f47ada2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f47ada2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3f47ada2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finch object using a statement and variable assignment, use some of the finch functions to move the robot, mess with its lights, etc.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f47ada2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f47ada2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obstacle sensor or light sensor to make the finch do something, maybe change the color of the lights?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3f47ada2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3f47ada2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use conditionals and loops to make the finch do something for an indefinite period of time, like run the wheels until an obstacle is encountered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3f47ada2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3f47ada2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make the Finch go in the shape of a square, but that takes a lot of repetitive code, can you put it in a function that makes it simpler?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f47ada2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f47ada2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mess around with Random and conditionals to randomly change the color of the Finch’s beak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Finch Robots II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JMU DIGITAL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teach the Finch how to navigate a maze?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Finch Robot?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571" y="329725"/>
            <a:ext cx="51508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Parts of a Finch Robot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275" y="1017725"/>
            <a:ext cx="5389426" cy="401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Crash Course in Python Programming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Statements, Expressions &amp;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Statement: an instruction that the Python interpreter can execute.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Expression: combination of values, variables, operators, &amp; calls to functions. The Python interpreter evaluates these expressions.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Variable: a name that refers to a value.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(some condition that’s true or false):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Do something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elif (some other condition):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Do something different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else: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Do this other thing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w</a:t>
            </a:r>
            <a:r>
              <a:rPr lang="en" sz="3000"/>
              <a:t>hile (Some condition that is true):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	Do stuff until the condition is false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Functions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Function: block of organized, reusable code used to perform a single, related action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Parameters: any input you need to give your function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d</a:t>
            </a:r>
            <a:r>
              <a:rPr lang="en">
                <a:highlight>
                  <a:srgbClr val="FFFF00"/>
                </a:highlight>
              </a:rPr>
              <a:t>ef</a:t>
            </a:r>
            <a:r>
              <a:rPr lang="en"/>
              <a:t> function_name(parameters):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Function body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use Random to generate a pseudo-random number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Syntax: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At the beginning, put import random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and_generator = random.Random()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</a:t>
            </a:r>
            <a:r>
              <a:rPr lang="en"/>
              <a:t>um = rand_generator.random() // Generates a random number between 0 and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