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46575dfc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46575dfc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3d0db9a04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3d0db9a0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3d0db9a04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3d0db9a0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3d0db9a04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3d0db9a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b="1" i="0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ctr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amic Picture with Caption">
  <p:cSld name="Panoramic Picture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7" name="Google Shape;77;p11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2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i="0" sz="4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6" name="Google Shape;86;p12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3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b="1" i="0" sz="3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5" name="Google Shape;95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1" name="Google Shape;101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5"/>
          <p:cNvSpPr txBox="1"/>
          <p:nvPr>
            <p:ph type="title"/>
          </p:nvPr>
        </p:nvSpPr>
        <p:spPr>
          <a:xfrm rot="5400000">
            <a:off x="6863537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8" name="Google Shape;108;p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1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i="0" sz="4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9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i="0" sz="2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computerhope.com/htmcolo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b="1" i="0" lang="en-US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 </a:t>
            </a:r>
            <a:r>
              <a:rPr lang="en-US"/>
              <a:t>to Web Design</a:t>
            </a:r>
            <a:endParaRPr/>
          </a:p>
        </p:txBody>
      </p:sp>
      <p:sp>
        <p:nvSpPr>
          <p:cNvPr id="116" name="Google Shape;116;p16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basics of coding in HTML and CSS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CIS</a:t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818712" y="2222287"/>
            <a:ext cx="10554600" cy="3636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CIS -  stands for Computer Information Systems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Business major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Learn all about business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Learn coding and Technical skills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Java, Python, HTML, CSS, Database Design, System Design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US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HTML and CSS?</a:t>
            </a:r>
            <a:endParaRPr/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818713" y="2413000"/>
            <a:ext cx="6528571" cy="37163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HTML stands for Hyper Text markup Language</a:t>
            </a:r>
            <a:endParaRPr/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CSS stands for Cascading Style Sheets</a:t>
            </a:r>
            <a:endParaRPr/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These are languages used for Web Development</a:t>
            </a:r>
            <a:endParaRPr/>
          </a:p>
        </p:txBody>
      </p:sp>
      <p:pic>
        <p:nvPicPr>
          <p:cNvPr descr="Image result for html"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3240" y="263358"/>
            <a:ext cx="3716338" cy="3716338"/>
          </a:xfrm>
          <a:prstGeom prst="roundRect">
            <a:avLst>
              <a:gd fmla="val 3876" name="adj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Tips: Ctrl commands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818712" y="2222287"/>
            <a:ext cx="10554600" cy="3636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36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Ctrl + C 	Copy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Ctrl + V		Paste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Ctrl + X		Cut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Ctrl + Z 		Undo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US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Getting Started with HTML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225154" y="2261937"/>
            <a:ext cx="11405372" cy="437949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1623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Start with:   </a:t>
            </a:r>
            <a:r>
              <a:rPr b="0" i="0" lang="en-US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&lt;!DOCTYPE html&gt;</a:t>
            </a:r>
            <a:endParaRPr/>
          </a:p>
          <a:p>
            <a:pPr indent="-270827" lvl="1" marL="742950" marR="0" rtl="0" algn="l">
              <a:lnSpc>
                <a:spcPct val="80000"/>
              </a:lnSpc>
              <a:spcBef>
                <a:spcPts val="1007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DOCTYPE is needed to enable standards mode for documents written using the HTML syntax</a:t>
            </a:r>
            <a:endParaRPr b="0" i="0" sz="18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6230" lvl="0" marL="342900" marR="0" rtl="0" algn="l">
              <a:lnSpc>
                <a:spcPct val="80000"/>
              </a:lnSpc>
              <a:spcBef>
                <a:spcPts val="104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To write comments: </a:t>
            </a:r>
            <a:endParaRPr/>
          </a:p>
          <a:p>
            <a:pPr indent="-270827" lvl="1" marL="742950" marR="0" rtl="0" algn="l">
              <a:lnSpc>
                <a:spcPct val="80000"/>
              </a:lnSpc>
              <a:spcBef>
                <a:spcPts val="1007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&lt;!--  --&gt;</a:t>
            </a:r>
            <a:endParaRPr sz="1800"/>
          </a:p>
          <a:p>
            <a:pPr indent="-316230" lvl="0" marL="342900" marR="0" rtl="0" algn="l">
              <a:lnSpc>
                <a:spcPct val="80000"/>
              </a:lnSpc>
              <a:spcBef>
                <a:spcPts val="104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Then you put everything inside HTML tags</a:t>
            </a:r>
            <a:endParaRPr/>
          </a:p>
          <a:p>
            <a:pPr indent="-270827" lvl="1" marL="742950" marR="0" rtl="0" algn="l">
              <a:lnSpc>
                <a:spcPct val="80000"/>
              </a:lnSpc>
              <a:spcBef>
                <a:spcPts val="1007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 &lt;/html&gt;</a:t>
            </a:r>
            <a:endParaRPr sz="1800"/>
          </a:p>
          <a:p>
            <a:pPr indent="-316230" lvl="0" marL="342900" marR="0" rtl="0" algn="l">
              <a:lnSpc>
                <a:spcPct val="80000"/>
              </a:lnSpc>
              <a:spcBef>
                <a:spcPts val="104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You put your title and your style in the Head tags</a:t>
            </a:r>
            <a:endParaRPr/>
          </a:p>
          <a:p>
            <a:pPr indent="-270827" lvl="1" marL="742950" marR="0" rtl="0" algn="l">
              <a:lnSpc>
                <a:spcPct val="80000"/>
              </a:lnSpc>
              <a:spcBef>
                <a:spcPts val="1007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 &lt;/head&gt;</a:t>
            </a:r>
            <a:endParaRPr sz="1800"/>
          </a:p>
          <a:p>
            <a:pPr indent="-316230" lvl="0" marL="342900" marR="0" rtl="0" algn="l">
              <a:lnSpc>
                <a:spcPct val="80000"/>
              </a:lnSpc>
              <a:spcBef>
                <a:spcPts val="104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You put your content in the Body tags</a:t>
            </a:r>
            <a:endParaRPr/>
          </a:p>
          <a:p>
            <a:pPr indent="-270827" lvl="1" marL="742950" marR="0" rtl="0" algn="l">
              <a:lnSpc>
                <a:spcPct val="80000"/>
              </a:lnSpc>
              <a:spcBef>
                <a:spcPts val="1007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 &lt;/body&gt;</a:t>
            </a:r>
            <a:endParaRPr sz="1800"/>
          </a:p>
          <a:p>
            <a:pPr indent="-201930" lvl="0" marL="342900" marR="0" rtl="0" algn="l">
              <a:lnSpc>
                <a:spcPct val="80000"/>
              </a:lnSpc>
              <a:spcBef>
                <a:spcPts val="1044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US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to write in HTML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818712" y="2222287"/>
            <a:ext cx="569438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HTML uses tags to format text</a:t>
            </a:r>
            <a:endParaRPr/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Paragraph &lt;p&gt; &lt;/p&gt;</a:t>
            </a:r>
            <a:endParaRPr/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Heading &lt;h1&gt; &lt;/h1&gt;  &lt;h2&gt; &lt;/h2&gt; …. &lt;h6&gt;&lt;/h6&gt;</a:t>
            </a:r>
            <a:endParaRPr/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Line break  &lt;br/&gt;</a:t>
            </a:r>
            <a:endParaRPr/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Section &lt;section&gt; &lt;/section&gt;</a:t>
            </a:r>
            <a:endParaRPr/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Images &lt;img scr=”color.jpg”/&gt;</a:t>
            </a:r>
            <a:endParaRPr/>
          </a:p>
        </p:txBody>
      </p:sp>
      <p:grpSp>
        <p:nvGrpSpPr>
          <p:cNvPr id="148" name="Google Shape;148;p21"/>
          <p:cNvGrpSpPr/>
          <p:nvPr/>
        </p:nvGrpSpPr>
        <p:grpSpPr>
          <a:xfrm>
            <a:off x="7439526" y="2097505"/>
            <a:ext cx="4495801" cy="4191000"/>
            <a:chOff x="1066799" y="1371600"/>
            <a:chExt cx="5108576" cy="4572000"/>
          </a:xfrm>
        </p:grpSpPr>
        <p:pic>
          <p:nvPicPr>
            <p:cNvPr id="149" name="Google Shape;149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81200" y="1371600"/>
              <a:ext cx="4194175" cy="457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21"/>
            <p:cNvSpPr txBox="1"/>
            <p:nvPr/>
          </p:nvSpPr>
          <p:spPr>
            <a:xfrm>
              <a:off x="1066799" y="1529968"/>
              <a:ext cx="1524000" cy="40458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&lt;h1&gt;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&lt;h2&gt;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&lt;h3&gt;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&lt;h4&gt;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&lt;h5&gt;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&lt;h6&gt;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Link to different pages </a:t>
            </a:r>
            <a:endParaRPr/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818712" y="2222287"/>
            <a:ext cx="10554600" cy="3636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&lt;a href="blue.html"&gt;Blue&lt;/a&gt;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Formatting </a:t>
            </a:r>
            <a:endParaRPr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818712" y="2222287"/>
            <a:ext cx="10554600" cy="3636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Margins: very </a:t>
            </a:r>
            <a:r>
              <a:rPr lang="en-US"/>
              <a:t>outside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Border: box around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/>
              <a:t>Padding: barrier between border and content</a:t>
            </a:r>
            <a:endParaRPr/>
          </a:p>
        </p:txBody>
      </p:sp>
      <p:pic>
        <p:nvPicPr>
          <p:cNvPr id="163" name="Google Shape;16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0825" y="2009225"/>
            <a:ext cx="573405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/>
              <a:t>To help you in the future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24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lang="en-US" sz="2400"/>
              <a:t>Hex colors:</a:t>
            </a:r>
            <a:r>
              <a:rPr lang="en-US"/>
              <a:t> </a:t>
            </a:r>
            <a:r>
              <a:rPr b="0" i="0" lang="en-US" sz="2800" u="sng" cap="none" strike="noStrik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https://www.computerhope.com/htmcolor.htm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W3schools.com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lang="en-US" sz="2800"/>
              <a:t>Codepen.com 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